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b.uu.edu.ua/edu-discipline/proektuvannya_i_dizain_ob_ektiv_gotelno_restorannogo_gospodarstva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abr.com/ru/hub/design/" TargetMode="External"/><Relationship Id="rId4" Type="http://schemas.openxmlformats.org/officeDocument/2006/relationships/hyperlink" Target="https://www.orb-space.com/blog/dizajn-interera-ot-orb-studii-dizajn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268760"/>
            <a:ext cx="8820472" cy="1656184"/>
          </a:xfrm>
        </p:spPr>
        <p:txBody>
          <a:bodyPr>
            <a:normAutofit/>
          </a:bodyPr>
          <a:lstStyle/>
          <a:p>
            <a:pPr algn="ctr"/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 Організація інтер'єру у закладах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5696" y="3212976"/>
            <a:ext cx="57423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 організації інтер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організацію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6005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пошуку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оброблення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здійснювати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підбір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устаткування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вирішувати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питання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раціонального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просторових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матеріальних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розробляти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об’ємно-планувальні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рішення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готельного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ресторанного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господарства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санаторно-курортних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дизайну інтер'єру.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 як елемент внутрішнього простору.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Організації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’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єру у закладах гостинності.</a:t>
            </a:r>
            <a:endParaRPr lang="uk-UA" sz="24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Види інтер'єрів.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Класифікація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Організаційні засади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інтер'єрів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Інтер'єрні кольори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інтер'єру на привабливість закладу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49632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Агафонова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 Г., Агафонова . Є. Туризм,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готельний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ресторанний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бізнес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ціноутворення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державне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2006.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Малік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Т. В.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Історія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дизайну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архітектурного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середовища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авч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посіб. — К.: К У А, 2003. — 192 с.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Холмянський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А. М.,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Щипанов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 С. Дизайн. — К.: </a:t>
            </a:r>
            <a:r>
              <a:rPr lang="ru-RU" sz="2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світа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1992. — 208 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 smtClean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3820679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7934" y="4366598"/>
            <a:ext cx="8640960" cy="2569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ab.uu.edu.ua/edu-discipline/proektuvannya_i_dizain_ob_ektiv_gotelno_restorannogo_gospodarstva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https://www.orb-space.com/blog/dizajn-interera-ot-orb-studii-dizajna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https://habr.com/ru/hub/design/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endParaRPr lang="uk-U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254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“ Організація інтер'єру у закладах гостинності”</vt:lpstr>
      <vt:lpstr>Мета дисципліни</vt:lpstr>
      <vt:lpstr>Компетенції:</vt:lpstr>
      <vt:lpstr>Теми дисципліни</vt:lpstr>
      <vt:lpstr>Список рекомендованих джерел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31</cp:revision>
  <dcterms:created xsi:type="dcterms:W3CDTF">2020-06-07T08:21:14Z</dcterms:created>
  <dcterms:modified xsi:type="dcterms:W3CDTF">2021-01-21T15:15:26Z</dcterms:modified>
</cp:coreProperties>
</file>